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0" r:id="rId3"/>
    <p:sldId id="288" r:id="rId4"/>
    <p:sldId id="647" r:id="rId5"/>
    <p:sldId id="756" r:id="rId6"/>
    <p:sldId id="786" r:id="rId7"/>
    <p:sldId id="757" r:id="rId8"/>
    <p:sldId id="787" r:id="rId9"/>
    <p:sldId id="788" r:id="rId10"/>
    <p:sldId id="789" r:id="rId11"/>
    <p:sldId id="790" r:id="rId12"/>
    <p:sldId id="791" r:id="rId13"/>
    <p:sldId id="792" r:id="rId14"/>
    <p:sldId id="793" r:id="rId15"/>
    <p:sldId id="794" r:id="rId16"/>
    <p:sldId id="795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汽车车身电子技术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9101455" cy="2316480"/>
          </a:xfrm>
        </p:spPr>
        <p:txBody>
          <a:bodyPr/>
          <a:lstStyle/>
          <a:p>
            <a:r>
              <a:rPr kumimoji="1" lang="zh-CN" altLang="en-US"/>
              <a:t>模块七 车载娱乐系统设定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4" name="图片 21187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8870" y="1476375"/>
            <a:ext cx="7988300" cy="452374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843020" y="600011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红旗微应用界面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5" name="图片 21187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6470" y="1534160"/>
            <a:ext cx="7715250" cy="435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554095" y="599884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 </a:t>
            </a:r>
            <a:r>
              <a:rPr lang="zh-CN">
                <a:ea typeface="微软雅黑" panose="020B0503020204020204" charset="-122"/>
                <a:sym typeface="+mn-ea"/>
              </a:rPr>
              <a:t>QQ音乐界面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6" name="图片 21187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64790" y="1538605"/>
            <a:ext cx="7418705" cy="417449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933825" y="587946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喜马拉雅界面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7" name="图片 21187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8115" y="1426845"/>
            <a:ext cx="7425055" cy="418592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556000" y="583374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停闪付界面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8" name="图片 21187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66975" y="1516380"/>
            <a:ext cx="7831455" cy="44126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556635" y="592455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京东微联界面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938" name="图片 193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92350" y="1477645"/>
            <a:ext cx="7651115" cy="43395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556000" y="602996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电子手册界面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287294"/>
            <a:ext cx="21031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0" y="1662430"/>
            <a:ext cx="9528810" cy="1732915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lang="zh-CN" altLang="en-US" sz="5400" b="1">
                  <a:sym typeface="+mn-ea"/>
                </a:rPr>
                <a:t>任务2：红旗车载互联系统使用</a:t>
              </a:r>
              <a:endParaRPr kumimoji="1" lang="zh-CN" altLang="en-US" sz="5400" b="1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任务2.1：语音助手功能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7411" name="矩形 5"/>
          <p:cNvSpPr txBox="1">
            <a:spLocks noChangeArrowheads="1"/>
          </p:cNvSpPr>
          <p:nvPr/>
        </p:nvSpPr>
        <p:spPr bwMode="auto">
          <a:xfrm>
            <a:off x="4094480" y="5823585"/>
            <a:ext cx="400304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红旗E-HS3语音识别帮助界面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211866" name="图片 21186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63800" y="1652270"/>
            <a:ext cx="6895465" cy="39008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语音识别功能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任务2.2：手机APP功能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193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4655" y="982980"/>
            <a:ext cx="3423920" cy="4892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APP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02310" y="5996940"/>
            <a:ext cx="108915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①</a:t>
            </a:r>
            <a:r>
              <a:rPr lang="zh-CN">
                <a:ea typeface="微软雅黑" panose="020B0503020204020204" charset="-122"/>
                <a:sym typeface="+mn-ea"/>
              </a:rPr>
              <a:t>紧急电话 ②消息中心 ③电子手册④车牌号⑤驾驶行为分析总分⑥剩余流量⑦一键锁车⑧启动/关闭</a:t>
            </a:r>
            <a:endParaRPr lang="zh-CN">
              <a:ea typeface="微软雅黑" panose="020B0503020204020204" charset="-122"/>
              <a:sym typeface="+mn-ea"/>
            </a:endParaRPr>
          </a:p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⑨空调⑩我的</a:t>
            </a:r>
            <a:r>
              <a:rPr lang="zh-CN">
                <a:ea typeface="微软雅黑" panose="020B0503020204020204" charset="-122"/>
                <a:sym typeface="+mn-ea"/>
              </a:rPr>
              <a:t>⑪</a:t>
            </a:r>
            <a:r>
              <a:rPr lang="zh-CN">
                <a:ea typeface="微软雅黑" panose="020B0503020204020204" charset="-122"/>
                <a:sym typeface="+mn-ea"/>
              </a:rPr>
              <a:t>出行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⑫</a:t>
            </a:r>
            <a:r>
              <a:rPr lang="zh-CN">
                <a:ea typeface="微软雅黑" panose="020B0503020204020204" charset="-122"/>
                <a:sym typeface="+mn-ea"/>
              </a:rPr>
              <a:t>车生活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⑬</a:t>
            </a:r>
            <a:r>
              <a:rPr lang="zh-CN">
                <a:ea typeface="微软雅黑" panose="020B0503020204020204" charset="-122"/>
                <a:sym typeface="+mn-ea"/>
              </a:rPr>
              <a:t>远程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⑭</a:t>
            </a:r>
            <a:r>
              <a:rPr lang="zh-CN">
                <a:ea typeface="微软雅黑" panose="020B0503020204020204" charset="-122"/>
                <a:sym typeface="+mn-ea"/>
              </a:rPr>
              <a:t>首页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⑮</a:t>
            </a:r>
            <a:r>
              <a:rPr lang="zh-CN">
                <a:ea typeface="微软雅黑" panose="020B0503020204020204" charset="-122"/>
                <a:sym typeface="+mn-ea"/>
              </a:rPr>
              <a:t>一键出车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⑯</a:t>
            </a:r>
            <a:r>
              <a:rPr lang="zh-CN">
                <a:ea typeface="微软雅黑" panose="020B0503020204020204" charset="-122"/>
                <a:sym typeface="+mn-ea"/>
              </a:rPr>
              <a:t>一键解锁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⑰</a:t>
            </a:r>
            <a:r>
              <a:rPr lang="zh-CN">
                <a:ea typeface="微软雅黑" panose="020B0503020204020204" charset="-122"/>
                <a:sym typeface="+mn-ea"/>
              </a:rPr>
              <a:t>电池状态</a:t>
            </a: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⑱</a:t>
            </a:r>
            <a:r>
              <a:rPr lang="zh-CN">
                <a:ea typeface="微软雅黑" panose="020B0503020204020204" charset="-122"/>
                <a:sym typeface="+mn-ea"/>
              </a:rPr>
              <a:t>续航里程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任务2.2：手机APP功能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APP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02310" y="5996940"/>
            <a:ext cx="1089152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红旗E-HS3手机APP登录页面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  <p:pic>
        <p:nvPicPr>
          <p:cNvPr id="21186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0310" y="1410970"/>
            <a:ext cx="2537460" cy="4458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4585" y="1538605"/>
            <a:ext cx="7806055" cy="435673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757295" y="616648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红旗智联界面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1" name="图片 2118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08580" y="1652270"/>
            <a:ext cx="7502525" cy="422656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556000" y="602996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道路救援界面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2" name="图片 21187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1005" y="1539240"/>
            <a:ext cx="7320915" cy="412686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4081145" y="586422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 </a:t>
            </a: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</a:t>
            </a:r>
            <a:r>
              <a:rPr lang="zh-CN">
                <a:ea typeface="微软雅黑" panose="020B0503020204020204" charset="-122"/>
                <a:sym typeface="+mn-ea"/>
              </a:rPr>
              <a:t>信息咨询界面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/>
          <a:lstStyle/>
          <a:p>
            <a:r>
              <a:rPr kumimoji="1" lang="zh-CN" altLang="en-US">
                <a:solidFill>
                  <a:schemeClr val="tx1"/>
                </a:solidFill>
              </a:rPr>
              <a:t>任务2.3：红旗智联系统</a:t>
            </a: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478155" y="892810"/>
            <a:ext cx="6587490" cy="759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SzPct val="100000"/>
              <a:buFont typeface="Wingdings" panose="05000000000000000000" charset="0"/>
              <a:buChar char="p"/>
            </a:pP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红旗智联系统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1873" name="图片 21187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18360" y="1393190"/>
            <a:ext cx="7955280" cy="453136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3556000" y="592455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indent="266700" algn="ctr">
              <a:buClrTx/>
              <a:buSzTx/>
              <a:buFontTx/>
            </a:pPr>
            <a:r>
              <a:rPr lang="zh-CN">
                <a:ea typeface="微软雅黑" panose="020B0503020204020204" charset="-122"/>
                <a:sym typeface="+mn-ea"/>
              </a:rPr>
              <a:t>红旗</a:t>
            </a:r>
            <a:r>
              <a:rPr lang="zh-CN">
                <a:ea typeface="微软雅黑" panose="020B0503020204020204" charset="-122"/>
                <a:sym typeface="+mn-ea"/>
              </a:rPr>
              <a:t>E-HS3 Carlife</a:t>
            </a:r>
            <a:r>
              <a:rPr lang="zh-CN">
                <a:ea typeface="微软雅黑" panose="020B0503020204020204" charset="-122"/>
                <a:sym typeface="+mn-ea"/>
              </a:rPr>
              <a:t>界面</a:t>
            </a:r>
            <a:endParaRPr lang="zh-CN"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550</Words>
  <Application>WPS 演示</Application>
  <PresentationFormat>宽屏</PresentationFormat>
  <Paragraphs>87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Arial</vt:lpstr>
      <vt:lpstr>Wingdings</vt:lpstr>
      <vt:lpstr>Cambria Math</vt:lpstr>
      <vt:lpstr>Arial Unicode MS</vt:lpstr>
      <vt:lpstr>等线</vt:lpstr>
      <vt:lpstr>Office 主题</vt:lpstr>
      <vt:lpstr>模块七 车载娱乐系统设定</vt:lpstr>
      <vt:lpstr>PowerPoint 演示文稿</vt:lpstr>
      <vt:lpstr>任务2.1：语音助手功能</vt:lpstr>
      <vt:lpstr>任务2.2：手机APP功能</vt:lpstr>
      <vt:lpstr>任务2.2：手机APP功能</vt:lpstr>
      <vt:lpstr>任务2.3：红旗智联系统</vt:lpstr>
      <vt:lpstr>任务2.3：红旗智联系统</vt:lpstr>
      <vt:lpstr>任务2.3：红旗智联系统</vt:lpstr>
      <vt:lpstr>任务2.3：红旗智联系统</vt:lpstr>
      <vt:lpstr>任务2.3：红旗智联系统</vt:lpstr>
      <vt:lpstr>任务2.3：红旗智联系统</vt:lpstr>
      <vt:lpstr>任务2.3：红旗智联系统</vt:lpstr>
      <vt:lpstr>任务2.3：红旗智联系统</vt:lpstr>
      <vt:lpstr>任务2.3：红旗智联系统</vt:lpstr>
      <vt:lpstr>任务2.3：红旗智联系统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36</cp:revision>
  <dcterms:created xsi:type="dcterms:W3CDTF">2020-12-30T01:48:00Z</dcterms:created>
  <dcterms:modified xsi:type="dcterms:W3CDTF">2021-11-24T05:43:12Z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55351746CBEC401ABEB74B9CC1FBF7B3</vt:lpwstr>
  </property>
</Properties>
</file>